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6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465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68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06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98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24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13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619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2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76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5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40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25820-848E-4730-937C-ADE1FA9ADA33}" type="datetimeFigureOut">
              <a:rPr lang="de-DE" smtClean="0"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88A3D-1C38-4966-A967-230DFA8B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29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marketing\Hydrothemen\ausgabe 21 bis 30\ausgabe 30\02_Kalibrierung hydrologischer Modelle\image0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15" y="461038"/>
            <a:ext cx="4097585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W:\marketing\Hydrothemen\ausgabe 21 bis 30\ausgabe 30\02_Kalibrierung hydrologischer Modelle\hypothese_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461038"/>
            <a:ext cx="4069849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3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Hydrotec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Anne Sintic</dc:creator>
  <cp:lastModifiedBy>Anne Sintic</cp:lastModifiedBy>
  <cp:revision>1</cp:revision>
  <dcterms:created xsi:type="dcterms:W3CDTF">2016-04-25T08:55:43Z</dcterms:created>
  <dcterms:modified xsi:type="dcterms:W3CDTF">2016-04-25T08:59:54Z</dcterms:modified>
</cp:coreProperties>
</file>